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2" r:id="rId10"/>
    <p:sldId id="263" r:id="rId11"/>
    <p:sldId id="261" r:id="rId12"/>
    <p:sldId id="269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omorrow" panose="020B0604020202020204" charset="0"/>
      <p:regular r:id="rId19"/>
    </p:embeddedFont>
    <p:embeddedFont>
      <p:font typeface="Inter" panose="020B0604020202020204" charset="0"/>
      <p:regular r:id="rId20"/>
    </p:embeddedFont>
    <p:embeddedFont>
      <p:font typeface="Tomorrow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4BB"/>
    <a:srgbClr val="A8A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0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1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23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1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868976" y="7786838"/>
            <a:ext cx="1684421" cy="346509"/>
          </a:xfrm>
          <a:prstGeom prst="roundRect">
            <a:avLst/>
          </a:prstGeom>
          <a:solidFill>
            <a:srgbClr val="F3E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582033" y="571938"/>
            <a:ext cx="7556421" cy="311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AI-Based Intelligent System for Skin Disease Detection and Healthcare Recommendation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4911" y="44145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02644" y="64619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project operates within the 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domain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of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Artificial 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Intelligence and Machine Learning.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122" y="0"/>
            <a:ext cx="5592278" cy="822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2644" y="4584125"/>
            <a:ext cx="7315200" cy="1579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AI-powered system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is designed for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skin disease detection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utilizing image-based diagnosis through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machine learning model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 It also provides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healthcare recommendations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including support for finding nearby clinics.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644" y="3391074"/>
            <a:ext cx="334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Hemanth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644" y="3732227"/>
            <a:ext cx="29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ordinator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Ms.Sushma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887" y="67804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Future Scope: Expanding Our Vision for Digital Health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11264" y="2087880"/>
            <a:ext cx="3714393" cy="3198495"/>
          </a:xfrm>
          <a:prstGeom prst="roundRect">
            <a:avLst>
              <a:gd name="adj" fmla="val 798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071" y="22807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New Features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4145" y="2710459"/>
            <a:ext cx="332863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Direct </a:t>
            </a: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dermatologist appointment booking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integration for a complete care pathway.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73071" y="3717608"/>
            <a:ext cx="332863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Development of a </a:t>
            </a: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dedicated mobile application version 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for on-the-go access and enhanced user experience.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73071" y="4379119"/>
            <a:ext cx="332863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50"/>
              </a:lnSpc>
              <a:buSzPct val="100000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22098" y="2087880"/>
            <a:ext cx="3714512" cy="3198495"/>
          </a:xfrm>
          <a:prstGeom prst="roundRect">
            <a:avLst>
              <a:gd name="adj" fmla="val 798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14980" y="22807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Enhancements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14980" y="2622947"/>
            <a:ext cx="3328749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Implementation of </a:t>
            </a: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multi-model ensemble predictions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to further boost diagnostic accuracy.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14979" y="3633085"/>
            <a:ext cx="3328749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Development of a </a:t>
            </a: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continuous model learning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system with new data to keep the AI cutting-edge.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14980" y="4140994"/>
            <a:ext cx="332874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50"/>
              </a:lnSpc>
              <a:buSzPct val="100000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5413891"/>
            <a:ext cx="7556421" cy="1769745"/>
          </a:xfrm>
          <a:prstGeom prst="roundRect">
            <a:avLst>
              <a:gd name="adj" fmla="val 1442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73071" y="560677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Scalability Ideas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73071" y="6039356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Cloud deployment with auto-scaling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to handle increasing user demand efficiently.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473071" y="6521292"/>
            <a:ext cx="717065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Introduction of </a:t>
            </a:r>
            <a:r>
              <a:rPr lang="en-US" sz="1600" b="1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real-time analytics &amp; user dashboards</a:t>
            </a:r>
            <a:r>
              <a:rPr lang="en-US" sz="16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for both patients and providers.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473071" y="6752630"/>
            <a:ext cx="717065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50"/>
              </a:lnSpc>
              <a:buSzPct val="100000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5733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39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34364"/>
            <a:ext cx="4196358" cy="4238149"/>
          </a:xfrm>
          <a:prstGeom prst="roundRect">
            <a:avLst>
              <a:gd name="adj" fmla="val 22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676055"/>
            <a:ext cx="358318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Overall Project Summary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42020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AI-driven system for skin disease detection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50071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Combines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machine learning model 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and healthcare services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2534364"/>
            <a:ext cx="4196358" cy="4238149"/>
          </a:xfrm>
          <a:prstGeom prst="roundRect">
            <a:avLst>
              <a:gd name="adj" fmla="val 22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51396" y="367605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Achievements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51396" y="42020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CNN-based disease classification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51396" y="4844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Seamless frontend–backend integration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51396" y="58122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Location-based healthcare recommendations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15627" y="2534364"/>
            <a:ext cx="4196358" cy="4238149"/>
          </a:xfrm>
          <a:prstGeom prst="roundRect">
            <a:avLst>
              <a:gd name="adj" fmla="val 22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874568" y="367605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Learning Outcomes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74568" y="432101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CNN 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model development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74568" y="49147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FastAPI backend design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874568" y="54493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Full-stack AI system integration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Bad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03" y="2761900"/>
            <a:ext cx="679720" cy="6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conomy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61" y="2776081"/>
            <a:ext cx="728593" cy="7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ummary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5" y="2823361"/>
            <a:ext cx="730723" cy="7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766" y="924025"/>
            <a:ext cx="61890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766" y="4242655"/>
            <a:ext cx="73152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giving us the opportunity to present our project. We welcome your questions and feedback.</a:t>
            </a:r>
          </a:p>
          <a:p>
            <a:pPr algn="just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261185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Project Overview</a:t>
            </a:r>
            <a:endParaRPr lang="en-US" sz="39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37677" y="2965133"/>
            <a:ext cx="4196358" cy="3376613"/>
          </a:xfrm>
          <a:prstGeom prst="roundRect">
            <a:avLst>
              <a:gd name="adj" fmla="val 433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965133"/>
            <a:ext cx="121920" cy="337661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2242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7484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Lack of early and accurate skin disease diagnosis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66386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Limited access to dermatologists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2524" y="53586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Difficulty in finding nearby specialized clinics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2965133"/>
            <a:ext cx="4196358" cy="3376613"/>
          </a:xfrm>
          <a:prstGeom prst="roundRect">
            <a:avLst>
              <a:gd name="adj" fmla="val 433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965133"/>
            <a:ext cx="121920" cy="337661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222427"/>
            <a:ext cx="332196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Objective of the Project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65696" y="37484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Classify skin diseases using AI models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65696" y="4553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Assist users with healthcare recommendations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65696" y="53586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Help users locate nearby dermatology clinics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40133" y="2965133"/>
            <a:ext cx="4196358" cy="3376613"/>
          </a:xfrm>
          <a:prstGeom prst="roundRect">
            <a:avLst>
              <a:gd name="adj" fmla="val 433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2965133"/>
            <a:ext cx="121920" cy="337661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322242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Target Users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88868" y="374844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General users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88868" y="41906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Patients in remote or underserved areas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88868" y="4995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Healthcare assistance platforms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roblem solving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55" y="2156671"/>
            <a:ext cx="581954" cy="5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rget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02" y="2156671"/>
            <a:ext cx="552021" cy="55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rget audience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133" y="2170145"/>
            <a:ext cx="697400" cy="69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089" y="297639"/>
            <a:ext cx="4895017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Technology </a:t>
            </a:r>
            <a:r>
              <a:rPr lang="en-US" sz="385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Stack</a:t>
            </a:r>
            <a:endParaRPr lang="en-US" sz="385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2841" y="2029911"/>
            <a:ext cx="305931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Frontend (Client)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1792" y="2573262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React.js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1791" y="2992629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Tailwind CSS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1790" y="3369596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Responsive Web UI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534158" y="1857121"/>
            <a:ext cx="305931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Backend (Server)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534158" y="2306924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FastAPI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506995" y="2751260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Python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506994" y="3159938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RESTful APIs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9305" y="1954689"/>
            <a:ext cx="3402449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Machine Learning Layer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79304" y="2440476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CNN and </a:t>
            </a:r>
            <a:r>
              <a:rPr lang="en-US" sz="1750" dirty="0" err="1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Skinclip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based 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skin disease classifier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679301" y="2860522"/>
            <a:ext cx="4172307" cy="43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Ensemble-ready prediction architecture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706465" y="3265267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Image preprocessing pipeline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2612307" y="5233425"/>
            <a:ext cx="305931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Database &amp; Storage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2604740" y="5783490"/>
            <a:ext cx="3757559" cy="35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Supabase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2612307" y="6230094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PostgreSQL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2612307" y="6676228"/>
            <a:ext cx="41723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Object Storage for images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899123" y="5204044"/>
            <a:ext cx="305931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External Services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899123" y="5831392"/>
            <a:ext cx="4172307" cy="1542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Google Maps API (hospital &amp; clinic discovery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Monitor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1" y="1180482"/>
            <a:ext cx="566320" cy="56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rver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58" y="1155454"/>
            <a:ext cx="641804" cy="6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 learning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20" y="1029202"/>
            <a:ext cx="983531" cy="9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ase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24" y="4377804"/>
            <a:ext cx="722872" cy="7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hysics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88" y="1180482"/>
            <a:ext cx="667464" cy="6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433" y="1122084"/>
            <a:ext cx="725862" cy="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0" descr="Supabase Icon Logo Vector File Download | Logow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747" y="4341893"/>
            <a:ext cx="771926" cy="771926"/>
          </a:xfrm>
          <a:prstGeom prst="rect">
            <a:avLst/>
          </a:prstGeom>
        </p:spPr>
      </p:pic>
      <p:pic>
        <p:nvPicPr>
          <p:cNvPr id="1046" name="Picture 22" descr="Postgre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24" y="4480471"/>
            <a:ext cx="597788" cy="59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maps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13" y="4191200"/>
            <a:ext cx="755607" cy="7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2307" y="1167275"/>
            <a:ext cx="708665" cy="7086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4026" y="1148545"/>
            <a:ext cx="630194" cy="630194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62877" y="1086373"/>
            <a:ext cx="704856" cy="704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32" y="259882"/>
            <a:ext cx="366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3" y="1101539"/>
            <a:ext cx="6411868" cy="3605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886552"/>
            <a:ext cx="6810202" cy="38291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84991" y="6412617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32" y="259882"/>
            <a:ext cx="366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77" y="1328287"/>
            <a:ext cx="4672847" cy="4644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620" y="618168"/>
            <a:ext cx="4881235" cy="56670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4580" y="6479279"/>
            <a:ext cx="21546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 Up and Login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32" y="259882"/>
            <a:ext cx="366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66" y="783102"/>
            <a:ext cx="9365380" cy="5265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06204" y="6387547"/>
            <a:ext cx="2327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0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32" y="259882"/>
            <a:ext cx="366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1212783"/>
            <a:ext cx="6256304" cy="449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61" y="1703672"/>
            <a:ext cx="7430704" cy="4947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7104" y="6270139"/>
            <a:ext cx="2903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Skin Disease Detection and 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Recommendation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32" y="259882"/>
            <a:ext cx="366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62" y="259881"/>
            <a:ext cx="5702969" cy="3926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101780"/>
            <a:ext cx="4928134" cy="277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05246"/>
            <a:ext cx="4721745" cy="2654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0142" y="4058446"/>
            <a:ext cx="3004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 Location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574918" y="4001141"/>
            <a:ext cx="1512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upload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930" y="524589"/>
            <a:ext cx="798695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Challenges Faced &amp; </a:t>
            </a:r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Solutions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85230" y="1575196"/>
            <a:ext cx="4238387" cy="5888831"/>
          </a:xfrm>
          <a:prstGeom prst="roundRect">
            <a:avLst>
              <a:gd name="adj" fmla="val 258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1575197"/>
            <a:ext cx="91440" cy="5888831"/>
          </a:xfrm>
          <a:prstGeom prst="roundRect">
            <a:avLst>
              <a:gd name="adj" fmla="val 31628"/>
            </a:avLst>
          </a:prstGeom>
          <a:solidFill>
            <a:srgbClr val="1D1D1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92" y="1790819"/>
            <a:ext cx="1048345" cy="17025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992" y="3677722"/>
            <a:ext cx="373856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 1: Variations in Skin Image Quality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7992" y="4498896"/>
            <a:ext cx="3738563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77992" y="6023491"/>
            <a:ext cx="373856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300781" y="1567676"/>
            <a:ext cx="4238387" cy="5888831"/>
          </a:xfrm>
          <a:prstGeom prst="roundRect">
            <a:avLst>
              <a:gd name="adj" fmla="val 258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73147" y="1575197"/>
            <a:ext cx="91440" cy="5888831"/>
          </a:xfrm>
          <a:prstGeom prst="roundRect">
            <a:avLst>
              <a:gd name="adj" fmla="val 31628"/>
            </a:avLst>
          </a:prstGeom>
          <a:solidFill>
            <a:srgbClr val="1D1D1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209" y="1790819"/>
            <a:ext cx="1048345" cy="170259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80209" y="3677722"/>
            <a:ext cx="373856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 2: Accurate Disease Classification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80209" y="4498896"/>
            <a:ext cx="373856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 smtClean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80209" y="5738217"/>
            <a:ext cx="373856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13821" y="1542986"/>
            <a:ext cx="4238387" cy="5888831"/>
          </a:xfrm>
          <a:prstGeom prst="roundRect">
            <a:avLst>
              <a:gd name="adj" fmla="val 258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575363" y="1575197"/>
            <a:ext cx="91440" cy="5888831"/>
          </a:xfrm>
          <a:prstGeom prst="roundRect">
            <a:avLst>
              <a:gd name="adj" fmla="val 31628"/>
            </a:avLst>
          </a:prstGeom>
          <a:solidFill>
            <a:srgbClr val="1D1D1B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426" y="1790819"/>
            <a:ext cx="1048345" cy="170259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82426" y="3677722"/>
            <a:ext cx="3738563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 3: Integrating Location-Based Healthcare Services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9882426" y="4860369"/>
            <a:ext cx="373856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82426" y="6099691"/>
            <a:ext cx="373856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200" y="4487402"/>
            <a:ext cx="3879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Skin images varied due to lighting conditions, camera angles, and resolution, affecting model accuracy.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techniques such as resizing, normalization, and enhancement were applied to improve image consistency.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0209" y="4512091"/>
            <a:ext cx="3954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skin diseases share similar visual characteristics, making accurate classification difficult.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CNN-based deep learning model was implemented to effectively learn and differentiate disease patterns.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7478829"/>
            <a:ext cx="14630400" cy="7507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82426" y="4846494"/>
            <a:ext cx="3862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accurate and relevant nearby healthcare recommendations was challenging.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 was integrated to display nearby dermatologists and clinics based on user location.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4675</TotalTime>
  <Words>401</Words>
  <Application>Microsoft Office PowerPoint</Application>
  <PresentationFormat>Custom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Petrona Bold</vt:lpstr>
      <vt:lpstr>Calibri</vt:lpstr>
      <vt:lpstr>Tomorrow</vt:lpstr>
      <vt:lpstr>Inter</vt:lpstr>
      <vt:lpstr>Times New Roman</vt:lpstr>
      <vt:lpstr>Arial</vt:lpstr>
      <vt:lpstr>Tomorrow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26</cp:revision>
  <dcterms:created xsi:type="dcterms:W3CDTF">2026-01-16T13:04:20Z</dcterms:created>
  <dcterms:modified xsi:type="dcterms:W3CDTF">2026-01-21T09:37:30Z</dcterms:modified>
</cp:coreProperties>
</file>